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6" r:id="rId3"/>
    <p:sldId id="256" r:id="rId4"/>
    <p:sldId id="258" r:id="rId5"/>
    <p:sldId id="259" r:id="rId6"/>
    <p:sldId id="260" r:id="rId7"/>
    <p:sldId id="261" r:id="rId8"/>
    <p:sldId id="262" r:id="rId9"/>
    <p:sldId id="264" r:id="rId10"/>
    <p:sldId id="263"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54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13/08/2013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13/08/2013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13/08/2013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13/08/2013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13/08/2013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13/08/2013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13/08/2013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13/08/2013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13/08/2013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13/08/2013</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13/08/2013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13/08/2013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13/08/2013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13/08/2013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13/08/2013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13/08/2013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13/08/2013</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err="1" smtClean="0"/>
              <a:t>Chitrakut</a:t>
            </a:r>
            <a:r>
              <a:rPr lang="en-US" dirty="0" smtClean="0"/>
              <a:t> Environs</a:t>
            </a:r>
            <a:endParaRPr lang="en-US" dirty="0"/>
          </a:p>
        </p:txBody>
      </p:sp>
      <p:sp>
        <p:nvSpPr>
          <p:cNvPr id="6" name="Subtitle 5"/>
          <p:cNvSpPr>
            <a:spLocks noGrp="1"/>
          </p:cNvSpPr>
          <p:nvPr>
            <p:ph type="subTitle" idx="1"/>
          </p:nvPr>
        </p:nvSpPr>
        <p:spPr/>
        <p:txBody>
          <a:bodyPr/>
          <a:lstStyle/>
          <a:p>
            <a:pPr algn="r"/>
            <a:r>
              <a:rPr lang="en-US" dirty="0" smtClean="0"/>
              <a:t>Steps Towards Sustainability</a:t>
            </a:r>
            <a:endParaRPr lang="en-US" dirty="0"/>
          </a:p>
        </p:txBody>
      </p:sp>
    </p:spTree>
    <p:extLst>
      <p:ext uri="{BB962C8B-B14F-4D97-AF65-F5344CB8AC3E}">
        <p14:creationId xmlns:p14="http://schemas.microsoft.com/office/powerpoint/2010/main" val="826107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a:t>
            </a:r>
            <a:endParaRPr lang="en-US" dirty="0"/>
          </a:p>
        </p:txBody>
      </p:sp>
      <p:pic>
        <p:nvPicPr>
          <p:cNvPr id="5" name="Content Placeholder 4" descr="ProcessedOrganicWaste.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6570" r="6570"/>
          <a:stretch>
            <a:fillRect/>
          </a:stretch>
        </p:blipFill>
        <p:spPr/>
      </p:pic>
      <p:sp>
        <p:nvSpPr>
          <p:cNvPr id="4" name="Content Placeholder 3"/>
          <p:cNvSpPr>
            <a:spLocks noGrp="1"/>
          </p:cNvSpPr>
          <p:nvPr>
            <p:ph sz="half" idx="2"/>
          </p:nvPr>
        </p:nvSpPr>
        <p:spPr/>
        <p:txBody>
          <a:bodyPr>
            <a:normAutofit fontScale="92500" lnSpcReduction="10000"/>
          </a:bodyPr>
          <a:lstStyle/>
          <a:p>
            <a:r>
              <a:rPr lang="en-US" dirty="0" smtClean="0"/>
              <a:t>Projected qty. of wet/organic including horticulture waste/waste generated at parties to be processed in a month</a:t>
            </a:r>
          </a:p>
          <a:p>
            <a:r>
              <a:rPr lang="en-US" dirty="0" smtClean="0"/>
              <a:t>1920 Kg Food waste +50 Kg Horticulture waste + 30/50 Kg waste generated at events, parties.</a:t>
            </a:r>
          </a:p>
          <a:p>
            <a:r>
              <a:rPr lang="en-US" dirty="0" smtClean="0"/>
              <a:t>An approx. 2/2.5 </a:t>
            </a:r>
            <a:r>
              <a:rPr lang="en-US" dirty="0" err="1" smtClean="0"/>
              <a:t>tonnes</a:t>
            </a:r>
            <a:r>
              <a:rPr lang="en-US" dirty="0" smtClean="0"/>
              <a:t> of organic waste will be processed into manure every month @</a:t>
            </a:r>
            <a:r>
              <a:rPr lang="en-US" dirty="0" err="1" smtClean="0"/>
              <a:t>Chitrakut</a:t>
            </a:r>
            <a:r>
              <a:rPr lang="en-US" dirty="0"/>
              <a:t> </a:t>
            </a:r>
            <a:r>
              <a:rPr lang="en-US" dirty="0" smtClean="0"/>
              <a:t>Environs</a:t>
            </a:r>
            <a:endParaRPr lang="en-US" dirty="0"/>
          </a:p>
        </p:txBody>
      </p:sp>
    </p:spTree>
    <p:extLst>
      <p:ext uri="{BB962C8B-B14F-4D97-AF65-F5344CB8AC3E}">
        <p14:creationId xmlns:p14="http://schemas.microsoft.com/office/powerpoint/2010/main" val="55099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 </a:t>
            </a:r>
            <a:r>
              <a:rPr lang="en-US" dirty="0" err="1" smtClean="0"/>
              <a:t>Dependancy</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Zero dependence on civic authorities to responsibly dispose waste.</a:t>
            </a:r>
          </a:p>
          <a:p>
            <a:r>
              <a:rPr lang="en-US" dirty="0"/>
              <a:t>60/70 per cent of waste generated within a household is treated on a daily basis.</a:t>
            </a:r>
          </a:p>
          <a:p>
            <a:r>
              <a:rPr lang="en-US" dirty="0" smtClean="0"/>
              <a:t>Ensures safe healthy living environment for the community.</a:t>
            </a:r>
          </a:p>
          <a:p>
            <a:r>
              <a:rPr lang="en-US" dirty="0" smtClean="0"/>
              <a:t>Helps generate healthy organic manure with scope for additional income for the community.</a:t>
            </a:r>
          </a:p>
          <a:p>
            <a:r>
              <a:rPr lang="en-US" dirty="0" smtClean="0"/>
              <a:t>Authorities cannot hold community responsible for not processing their own waste, as to not following guideline set for all bulk generating communities/</a:t>
            </a:r>
            <a:r>
              <a:rPr lang="en-US" dirty="0" err="1" smtClean="0"/>
              <a:t>institutions,organisations</a:t>
            </a:r>
            <a:r>
              <a:rPr lang="en-US" dirty="0" smtClean="0"/>
              <a:t> to be processing there wet waste internally. </a:t>
            </a:r>
            <a:endParaRPr lang="en-US" dirty="0"/>
          </a:p>
        </p:txBody>
      </p:sp>
    </p:spTree>
    <p:extLst>
      <p:ext uri="{BB962C8B-B14F-4D97-AF65-F5344CB8AC3E}">
        <p14:creationId xmlns:p14="http://schemas.microsoft.com/office/powerpoint/2010/main" val="3359105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GreenBandhu</a:t>
            </a:r>
            <a:endParaRPr lang="en-US" dirty="0"/>
          </a:p>
        </p:txBody>
      </p:sp>
      <p:sp>
        <p:nvSpPr>
          <p:cNvPr id="3" name="Content Placeholder 2"/>
          <p:cNvSpPr>
            <a:spLocks noGrp="1"/>
          </p:cNvSpPr>
          <p:nvPr>
            <p:ph idx="1"/>
          </p:nvPr>
        </p:nvSpPr>
        <p:spPr/>
        <p:txBody>
          <a:bodyPr/>
          <a:lstStyle/>
          <a:p>
            <a:r>
              <a:rPr lang="en-US" dirty="0" smtClean="0"/>
              <a:t>Is in the business for the last eight years. Has 300 projects of various capacities running in the country. Our systems can handle waste of 10 kg to 1000 kg or more capacities.</a:t>
            </a:r>
          </a:p>
          <a:p>
            <a:r>
              <a:rPr lang="en-US" dirty="0" smtClean="0"/>
              <a:t>FLC </a:t>
            </a:r>
            <a:r>
              <a:rPr lang="en-US" dirty="0" err="1" smtClean="0"/>
              <a:t>Bangalured</a:t>
            </a:r>
            <a:r>
              <a:rPr lang="en-US" dirty="0" smtClean="0"/>
              <a:t> is an effort to give back to the city in terms of community involvement and participation.</a:t>
            </a:r>
            <a:endParaRPr lang="en-US" dirty="0"/>
          </a:p>
        </p:txBody>
      </p:sp>
    </p:spTree>
    <p:extLst>
      <p:ext uri="{BB962C8B-B14F-4D97-AF65-F5344CB8AC3E}">
        <p14:creationId xmlns:p14="http://schemas.microsoft.com/office/powerpoint/2010/main" val="106517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Chitrakut</a:t>
            </a:r>
            <a:r>
              <a:rPr lang="en-US" dirty="0" smtClean="0"/>
              <a:t> Environs</a:t>
            </a:r>
            <a:endParaRPr lang="en-US" dirty="0"/>
          </a:p>
        </p:txBody>
      </p:sp>
      <p:sp>
        <p:nvSpPr>
          <p:cNvPr id="3" name="Subtitle 2"/>
          <p:cNvSpPr>
            <a:spLocks noGrp="1"/>
          </p:cNvSpPr>
          <p:nvPr>
            <p:ph sz="half" idx="1"/>
          </p:nvPr>
        </p:nvSpPr>
        <p:spPr/>
        <p:txBody>
          <a:bodyPr/>
          <a:lstStyle/>
          <a:p>
            <a:r>
              <a:rPr lang="en-US" dirty="0" smtClean="0"/>
              <a:t>Steps </a:t>
            </a:r>
            <a:r>
              <a:rPr lang="en-US" dirty="0"/>
              <a:t>T</a:t>
            </a:r>
            <a:r>
              <a:rPr lang="en-US" dirty="0" smtClean="0"/>
              <a:t>owards Sustainability</a:t>
            </a:r>
          </a:p>
          <a:p>
            <a:r>
              <a:rPr lang="en-US" dirty="0" smtClean="0"/>
              <a:t>After successful deliberations, the infrastructure was put in place by the community in consultation with </a:t>
            </a:r>
            <a:r>
              <a:rPr lang="en-US" dirty="0" err="1" smtClean="0"/>
              <a:t>GreenBandhu</a:t>
            </a:r>
            <a:r>
              <a:rPr lang="en-US" dirty="0" smtClean="0"/>
              <a:t>. With firm order in place the production of equipment commenced in Gurgaon, Haryana, HQ, </a:t>
            </a:r>
            <a:r>
              <a:rPr lang="en-US" dirty="0" err="1" smtClean="0"/>
              <a:t>GreenBandhu</a:t>
            </a:r>
            <a:endParaRPr lang="en-US" dirty="0"/>
          </a:p>
        </p:txBody>
      </p:sp>
      <p:pic>
        <p:nvPicPr>
          <p:cNvPr id="5" name="Content Placeholder 4" descr="The Beginning.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6570" r="6570"/>
          <a:stretch>
            <a:fillRect/>
          </a:stretch>
        </p:blipFill>
        <p:spPr/>
      </p:pic>
    </p:spTree>
    <p:extLst>
      <p:ext uri="{BB962C8B-B14F-4D97-AF65-F5344CB8AC3E}">
        <p14:creationId xmlns:p14="http://schemas.microsoft.com/office/powerpoint/2010/main" val="2203885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Beginning</a:t>
            </a:r>
            <a:endParaRPr lang="en-US" dirty="0"/>
          </a:p>
        </p:txBody>
      </p:sp>
      <p:pic>
        <p:nvPicPr>
          <p:cNvPr id="5" name="Content Placeholder 4" descr="The Beginning.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6570" r="6570"/>
          <a:stretch>
            <a:fillRect/>
          </a:stretch>
        </p:blipFill>
        <p:spPr/>
      </p:pic>
      <p:sp>
        <p:nvSpPr>
          <p:cNvPr id="4" name="Content Placeholder 3"/>
          <p:cNvSpPr>
            <a:spLocks noGrp="1"/>
          </p:cNvSpPr>
          <p:nvPr>
            <p:ph sz="half" idx="2"/>
          </p:nvPr>
        </p:nvSpPr>
        <p:spPr/>
        <p:txBody>
          <a:bodyPr/>
          <a:lstStyle/>
          <a:p>
            <a:r>
              <a:rPr lang="en-US" dirty="0" err="1" smtClean="0"/>
              <a:t>GreenBandhu’s</a:t>
            </a:r>
            <a:r>
              <a:rPr lang="en-US" dirty="0" smtClean="0"/>
              <a:t> equipment requires cover to prevent water getting into the machinery, can be installed on terraces as well. A 3- phase power supply. Water supply and drainage facility. </a:t>
            </a:r>
            <a:endParaRPr lang="en-US" dirty="0"/>
          </a:p>
        </p:txBody>
      </p:sp>
    </p:spTree>
    <p:extLst>
      <p:ext uri="{BB962C8B-B14F-4D97-AF65-F5344CB8AC3E}">
        <p14:creationId xmlns:p14="http://schemas.microsoft.com/office/powerpoint/2010/main" val="22449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Waste Processing Unit</a:t>
            </a:r>
            <a:endParaRPr lang="en-US" dirty="0"/>
          </a:p>
        </p:txBody>
      </p:sp>
      <p:pic>
        <p:nvPicPr>
          <p:cNvPr id="5" name="Content Placeholder 4" descr="Preparing.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6570" r="6570"/>
          <a:stretch>
            <a:fillRect/>
          </a:stretch>
        </p:blipFill>
        <p:spPr/>
      </p:pic>
      <p:sp>
        <p:nvSpPr>
          <p:cNvPr id="4" name="Content Placeholder 3"/>
          <p:cNvSpPr>
            <a:spLocks noGrp="1"/>
          </p:cNvSpPr>
          <p:nvPr>
            <p:ph sz="half" idx="2"/>
          </p:nvPr>
        </p:nvSpPr>
        <p:spPr/>
        <p:txBody>
          <a:bodyPr/>
          <a:lstStyle/>
          <a:p>
            <a:r>
              <a:rPr lang="en-US" dirty="0" err="1" smtClean="0"/>
              <a:t>GreenBandhu</a:t>
            </a:r>
            <a:r>
              <a:rPr lang="en-US" dirty="0" smtClean="0"/>
              <a:t> personnel helping set up the Organic waste processing unit at </a:t>
            </a:r>
            <a:r>
              <a:rPr lang="en-US" dirty="0" err="1" smtClean="0"/>
              <a:t>Chitrakut</a:t>
            </a:r>
            <a:r>
              <a:rPr lang="en-US" dirty="0" smtClean="0"/>
              <a:t> Environs, Bangalore.</a:t>
            </a:r>
            <a:endParaRPr lang="en-US" dirty="0"/>
          </a:p>
        </p:txBody>
      </p:sp>
    </p:spTree>
    <p:extLst>
      <p:ext uri="{BB962C8B-B14F-4D97-AF65-F5344CB8AC3E}">
        <p14:creationId xmlns:p14="http://schemas.microsoft.com/office/powerpoint/2010/main" val="1118152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Earthin</a:t>
            </a:r>
            <a:r>
              <a:rPr lang="en-US" dirty="0" smtClean="0"/>
              <a:t> /Grounding</a:t>
            </a:r>
            <a:endParaRPr lang="en-US" dirty="0"/>
          </a:p>
        </p:txBody>
      </p:sp>
      <p:pic>
        <p:nvPicPr>
          <p:cNvPr id="11" name="Content Placeholder 10" descr="Powering.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t="22496" b="22496"/>
          <a:stretch>
            <a:fillRect/>
          </a:stretch>
        </p:blipFill>
        <p:spPr/>
      </p:pic>
      <p:sp>
        <p:nvSpPr>
          <p:cNvPr id="8" name="Content Placeholder 7"/>
          <p:cNvSpPr>
            <a:spLocks noGrp="1"/>
          </p:cNvSpPr>
          <p:nvPr>
            <p:ph sz="half" idx="13"/>
          </p:nvPr>
        </p:nvSpPr>
        <p:spPr/>
        <p:txBody>
          <a:bodyPr/>
          <a:lstStyle/>
          <a:p>
            <a:r>
              <a:rPr lang="en-US" dirty="0" err="1" smtClean="0"/>
              <a:t>GreenBandhu</a:t>
            </a:r>
            <a:r>
              <a:rPr lang="en-US" dirty="0" smtClean="0"/>
              <a:t> and the management at </a:t>
            </a:r>
            <a:r>
              <a:rPr lang="en-US" dirty="0" err="1" smtClean="0"/>
              <a:t>Chitrakut</a:t>
            </a:r>
            <a:r>
              <a:rPr lang="en-US" dirty="0" smtClean="0"/>
              <a:t> environs set up the electrical connections, grounding, ensuring complete safety.</a:t>
            </a:r>
            <a:endParaRPr lang="en-US" dirty="0"/>
          </a:p>
        </p:txBody>
      </p:sp>
      <p:pic>
        <p:nvPicPr>
          <p:cNvPr id="10" name="Content Placeholder 9" descr="Securing.jpg"/>
          <p:cNvPicPr>
            <a:picLocks noGrp="1" noChangeAspect="1"/>
          </p:cNvPicPr>
          <p:nvPr>
            <p:ph sz="half" idx="14"/>
          </p:nvPr>
        </p:nvPicPr>
        <p:blipFill>
          <a:blip r:embed="rId3" cstate="print">
            <a:extLst>
              <a:ext uri="{28A0092B-C50C-407E-A947-70E740481C1C}">
                <a14:useLocalDpi xmlns:a14="http://schemas.microsoft.com/office/drawing/2010/main" val="0"/>
              </a:ext>
            </a:extLst>
          </a:blip>
          <a:srcRect l="6570" r="6570"/>
          <a:stretch>
            <a:fillRect/>
          </a:stretch>
        </p:blipFill>
        <p:spPr/>
      </p:pic>
    </p:spTree>
    <p:extLst>
      <p:ext uri="{BB962C8B-B14F-4D97-AF65-F5344CB8AC3E}">
        <p14:creationId xmlns:p14="http://schemas.microsoft.com/office/powerpoint/2010/main" val="1796439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Organic Waste Processing Unit</a:t>
            </a:r>
            <a:endParaRPr lang="en-US" dirty="0"/>
          </a:p>
        </p:txBody>
      </p:sp>
      <p:pic>
        <p:nvPicPr>
          <p:cNvPr id="9" name="Content Placeholder 8" descr="TrialRun.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6570" r="6570"/>
          <a:stretch>
            <a:fillRect/>
          </a:stretch>
        </p:blipFill>
        <p:spPr/>
      </p:pic>
      <p:sp>
        <p:nvSpPr>
          <p:cNvPr id="8" name="Content Placeholder 7"/>
          <p:cNvSpPr>
            <a:spLocks noGrp="1"/>
          </p:cNvSpPr>
          <p:nvPr>
            <p:ph sz="half" idx="2"/>
          </p:nvPr>
        </p:nvSpPr>
        <p:spPr/>
        <p:txBody>
          <a:bodyPr/>
          <a:lstStyle/>
          <a:p>
            <a:r>
              <a:rPr lang="en-US" dirty="0" smtClean="0"/>
              <a:t>After all arrangements to ensure maximum productivity of equipment, the machines were set to roll to process organic / wet waste collected within the community @</a:t>
            </a:r>
            <a:r>
              <a:rPr lang="en-US" dirty="0" err="1" smtClean="0"/>
              <a:t>Chitrakut</a:t>
            </a:r>
            <a:r>
              <a:rPr lang="en-US" dirty="0" smtClean="0"/>
              <a:t> Environs.</a:t>
            </a:r>
            <a:endParaRPr lang="en-US" dirty="0"/>
          </a:p>
        </p:txBody>
      </p:sp>
    </p:spTree>
    <p:extLst>
      <p:ext uri="{BB962C8B-B14F-4D97-AF65-F5344CB8AC3E}">
        <p14:creationId xmlns:p14="http://schemas.microsoft.com/office/powerpoint/2010/main" val="198489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Processing Unit</a:t>
            </a:r>
            <a:endParaRPr lang="en-US" dirty="0"/>
          </a:p>
        </p:txBody>
      </p:sp>
      <p:pic>
        <p:nvPicPr>
          <p:cNvPr id="5" name="Content Placeholder 4" descr="Organic Processing.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t="17620" b="17620"/>
          <a:stretch>
            <a:fillRect/>
          </a:stretch>
        </p:blipFill>
        <p:spPr/>
      </p:pic>
      <p:sp>
        <p:nvSpPr>
          <p:cNvPr id="4" name="Content Placeholder 3"/>
          <p:cNvSpPr>
            <a:spLocks noGrp="1"/>
          </p:cNvSpPr>
          <p:nvPr>
            <p:ph sz="half" idx="2"/>
          </p:nvPr>
        </p:nvSpPr>
        <p:spPr/>
        <p:txBody>
          <a:bodyPr/>
          <a:lstStyle/>
          <a:p>
            <a:r>
              <a:rPr lang="en-US" dirty="0" smtClean="0"/>
              <a:t>The organic / wet waste processing unit was commissioned on 1 March 2015. It started processing all organic/wet horticulture waste generated by and at the community of 132.</a:t>
            </a:r>
            <a:endParaRPr lang="en-US" dirty="0"/>
          </a:p>
        </p:txBody>
      </p:sp>
    </p:spTree>
    <p:extLst>
      <p:ext uri="{BB962C8B-B14F-4D97-AF65-F5344CB8AC3E}">
        <p14:creationId xmlns:p14="http://schemas.microsoft.com/office/powerpoint/2010/main" val="389319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Horticulture Waste</a:t>
            </a:r>
            <a:endParaRPr lang="en-US" dirty="0"/>
          </a:p>
        </p:txBody>
      </p:sp>
      <p:pic>
        <p:nvPicPr>
          <p:cNvPr id="5" name="Content Placeholder 4" descr="Shredding.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t="17620" b="17620"/>
          <a:stretch>
            <a:fillRect/>
          </a:stretch>
        </p:blipFill>
        <p:spPr/>
      </p:pic>
      <p:sp>
        <p:nvSpPr>
          <p:cNvPr id="4" name="Content Placeholder 3"/>
          <p:cNvSpPr>
            <a:spLocks noGrp="1"/>
          </p:cNvSpPr>
          <p:nvPr>
            <p:ph sz="half" idx="2"/>
          </p:nvPr>
        </p:nvSpPr>
        <p:spPr/>
        <p:txBody>
          <a:bodyPr>
            <a:normAutofit fontScale="92500" lnSpcReduction="20000"/>
          </a:bodyPr>
          <a:lstStyle/>
          <a:p>
            <a:endParaRPr lang="en-US" dirty="0" smtClean="0"/>
          </a:p>
          <a:p>
            <a:r>
              <a:rPr lang="en-US" dirty="0" smtClean="0"/>
              <a:t>Solution at </a:t>
            </a:r>
            <a:r>
              <a:rPr lang="en-US" dirty="0" err="1" smtClean="0"/>
              <a:t>Chitrakut</a:t>
            </a:r>
            <a:r>
              <a:rPr lang="en-US" dirty="0" smtClean="0"/>
              <a:t> Environs ensures all horticulture waste is processed daily and added to the processed organic waste to maintain C:N  nutrient for good quality compost. </a:t>
            </a:r>
          </a:p>
          <a:p>
            <a:r>
              <a:rPr lang="en-US" dirty="0" smtClean="0"/>
              <a:t>The shredder reduces the volume and size of horticulture waste by processing leaves, twigs. Branches. Breaking down helps in faster decomposing.</a:t>
            </a:r>
            <a:endParaRPr lang="en-US" dirty="0"/>
          </a:p>
        </p:txBody>
      </p:sp>
    </p:spTree>
    <p:extLst>
      <p:ext uri="{BB962C8B-B14F-4D97-AF65-F5344CB8AC3E}">
        <p14:creationId xmlns:p14="http://schemas.microsoft.com/office/powerpoint/2010/main" val="38000145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1417</TotalTime>
  <Words>453</Words>
  <Application>Microsoft Macintosh PowerPoint</Application>
  <PresentationFormat>On-screen Show (4:3)</PresentationFormat>
  <Paragraphs>32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Genesis</vt:lpstr>
      <vt:lpstr>Chitrakut Environs</vt:lpstr>
      <vt:lpstr>GreenBandhu</vt:lpstr>
      <vt:lpstr>Chitrakut Environs</vt:lpstr>
      <vt:lpstr>The Beginning</vt:lpstr>
      <vt:lpstr>Organic Waste Processing Unit</vt:lpstr>
      <vt:lpstr>Earthin /Grounding</vt:lpstr>
      <vt:lpstr>Organic Waste Processing Unit</vt:lpstr>
      <vt:lpstr>Organic Processing Unit</vt:lpstr>
      <vt:lpstr>Horticulture Waste</vt:lpstr>
      <vt:lpstr>Output</vt:lpstr>
      <vt:lpstr>Zero Dependancy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Chitrakut Environs</dc:title>
  <dc:creator>Praveen  Narazan</dc:creator>
  <cp:lastModifiedBy>Praveen  Narazan</cp:lastModifiedBy>
  <cp:revision>26</cp:revision>
  <dcterms:created xsi:type="dcterms:W3CDTF">2015-03-09T08:35:22Z</dcterms:created>
  <dcterms:modified xsi:type="dcterms:W3CDTF">2015-03-14T09:21:47Z</dcterms:modified>
</cp:coreProperties>
</file>